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40288" cy="424799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4">
          <p15:clr>
            <a:srgbClr val="747775"/>
          </p15:clr>
        </p15:guide>
        <p15:guide id="2" pos="454">
          <p15:clr>
            <a:srgbClr val="747775"/>
          </p15:clr>
        </p15:guide>
        <p15:guide id="3" orient="horz" pos="26306">
          <p15:clr>
            <a:srgbClr val="747775"/>
          </p15:clr>
        </p15:guide>
        <p15:guide id="4" pos="18595">
          <p15:clr>
            <a:srgbClr val="747775"/>
          </p15:clr>
        </p15:guide>
        <p15:guide id="5" orient="horz" pos="25625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0"/>
    <p:restoredTop sz="94648"/>
  </p:normalViewPr>
  <p:slideViewPr>
    <p:cSldViewPr snapToGrid="0">
      <p:cViewPr>
        <p:scale>
          <a:sx n="70" d="100"/>
          <a:sy n="70" d="100"/>
        </p:scale>
        <p:origin x="-1736" y="224"/>
      </p:cViewPr>
      <p:guideLst>
        <p:guide orient="horz" pos="454"/>
        <p:guide pos="454"/>
        <p:guide orient="horz" pos="26306"/>
        <p:guide pos="18595"/>
        <p:guide orient="horz" pos="256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8831" y="685800"/>
            <a:ext cx="2441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685800"/>
            <a:ext cx="24415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0847" y="6149421"/>
            <a:ext cx="28178400" cy="16952400"/>
          </a:xfrm>
          <a:prstGeom prst="rect">
            <a:avLst/>
          </a:prstGeom>
        </p:spPr>
        <p:txBody>
          <a:bodyPr spcFirstLastPara="1" wrap="square" lIns="453250" tIns="453250" rIns="453250" bIns="4532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800"/>
              <a:buNone/>
              <a:defRPr sz="25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0819" y="23406947"/>
            <a:ext cx="28178400" cy="65460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900"/>
              <a:buNone/>
              <a:defRPr sz="13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030819" y="9135451"/>
            <a:ext cx="28178400" cy="16216500"/>
          </a:xfrm>
          <a:prstGeom prst="rect">
            <a:avLst/>
          </a:prstGeom>
        </p:spPr>
        <p:txBody>
          <a:bodyPr spcFirstLastPara="1" wrap="square" lIns="453250" tIns="453250" rIns="453250" bIns="4532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9500"/>
              <a:buNone/>
              <a:defRPr sz="59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30819" y="26034124"/>
            <a:ext cx="28178400" cy="107433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marL="457200" lvl="0" indent="-793750" algn="ctr">
              <a:spcBef>
                <a:spcPts val="0"/>
              </a:spcBef>
              <a:spcAft>
                <a:spcPts val="0"/>
              </a:spcAft>
              <a:buSzPts val="8900"/>
              <a:buChar char="●"/>
              <a:defRPr/>
            </a:lvl1pPr>
            <a:lvl2pPr marL="914400" lvl="1" indent="-66675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marL="1371600" lvl="2" indent="-66675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marL="1828800" lvl="3" indent="-66675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marL="2286000" lvl="4" indent="-66675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marL="2743200" lvl="5" indent="-66675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marL="3200400" lvl="6" indent="-666750" algn="ctr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marL="3657600" lvl="7" indent="-666750" algn="ctr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marL="4114800" lvl="8" indent="-666750" algn="ctr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30819" y="17763801"/>
            <a:ext cx="28178400" cy="69525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7800"/>
              <a:buNone/>
              <a:defRPr sz="17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30819" y="3675447"/>
            <a:ext cx="28178400" cy="47298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30819" y="9518254"/>
            <a:ext cx="28178400" cy="282159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marL="457200" lvl="0" indent="-793750">
              <a:spcBef>
                <a:spcPts val="0"/>
              </a:spcBef>
              <a:spcAft>
                <a:spcPts val="0"/>
              </a:spcAft>
              <a:buSzPts val="8900"/>
              <a:buChar char="●"/>
              <a:defRPr/>
            </a:lvl1pPr>
            <a:lvl2pPr marL="914400" lvl="1" indent="-66675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marL="1371600" lvl="2" indent="-66675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marL="1828800" lvl="3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marL="2286000" lvl="4" indent="-66675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marL="2743200" lvl="5" indent="-66675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marL="3200400" lvl="6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marL="3657600" lvl="7" indent="-66675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marL="4114800" lvl="8" indent="-66675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30819" y="3675447"/>
            <a:ext cx="28178400" cy="47298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30819" y="9518254"/>
            <a:ext cx="13227900" cy="282159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5981165" y="9518254"/>
            <a:ext cx="13227900" cy="282159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marL="457200" lvl="0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 sz="6900"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30819" y="3675447"/>
            <a:ext cx="28178400" cy="47298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3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30819" y="4588682"/>
            <a:ext cx="9286200" cy="6241200"/>
          </a:xfrm>
          <a:prstGeom prst="rect">
            <a:avLst/>
          </a:prstGeom>
        </p:spPr>
        <p:txBody>
          <a:bodyPr spcFirstLastPara="1" wrap="square" lIns="453250" tIns="453250" rIns="453250" bIns="4532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1pPr>
            <a:lvl2pPr lvl="1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2pPr>
            <a:lvl3pPr lvl="2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3pPr>
            <a:lvl4pPr lvl="3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4pPr>
            <a:lvl5pPr lvl="4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5pPr>
            <a:lvl6pPr lvl="5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6pPr>
            <a:lvl7pPr lvl="6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7pPr>
            <a:lvl8pPr lvl="7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8pPr>
            <a:lvl9pPr lvl="8">
              <a:spcBef>
                <a:spcPts val="0"/>
              </a:spcBef>
              <a:spcAft>
                <a:spcPts val="0"/>
              </a:spcAft>
              <a:buSzPts val="11900"/>
              <a:buNone/>
              <a:defRPr sz="11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30819" y="11476661"/>
            <a:ext cx="9286200" cy="262587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marL="457200" lvl="0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1pPr>
            <a:lvl2pPr marL="914400" lvl="1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2pPr>
            <a:lvl3pPr marL="1371600" lvl="2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3pPr>
            <a:lvl4pPr marL="1828800" lvl="3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4pPr>
            <a:lvl5pPr marL="2286000" lvl="4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5pPr>
            <a:lvl6pPr marL="2743200" lvl="5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6pPr>
            <a:lvl7pPr marL="3200400" lvl="6" indent="-603250">
              <a:spcBef>
                <a:spcPts val="0"/>
              </a:spcBef>
              <a:spcAft>
                <a:spcPts val="0"/>
              </a:spcAft>
              <a:buSzPts val="5900"/>
              <a:buChar char="●"/>
              <a:defRPr sz="5900"/>
            </a:lvl7pPr>
            <a:lvl8pPr marL="3657600" lvl="7" indent="-603250">
              <a:spcBef>
                <a:spcPts val="0"/>
              </a:spcBef>
              <a:spcAft>
                <a:spcPts val="0"/>
              </a:spcAft>
              <a:buSzPts val="5900"/>
              <a:buChar char="○"/>
              <a:defRPr sz="5900"/>
            </a:lvl8pPr>
            <a:lvl9pPr marL="4114800" lvl="8" indent="-603250">
              <a:spcBef>
                <a:spcPts val="0"/>
              </a:spcBef>
              <a:spcAft>
                <a:spcPts val="0"/>
              </a:spcAft>
              <a:buSzPts val="5900"/>
              <a:buChar char="■"/>
              <a:defRPr sz="5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21299" y="3717774"/>
            <a:ext cx="21058800" cy="337857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1pPr>
            <a:lvl2pPr lvl="1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2pPr>
            <a:lvl3pPr lvl="2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3pPr>
            <a:lvl4pPr lvl="3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4pPr>
            <a:lvl5pPr lvl="4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5pPr>
            <a:lvl6pPr lvl="5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6pPr>
            <a:lvl7pPr lvl="6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7pPr>
            <a:lvl8pPr lvl="7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8pPr>
            <a:lvl9pPr lvl="8">
              <a:spcBef>
                <a:spcPts val="0"/>
              </a:spcBef>
              <a:spcAft>
                <a:spcPts val="0"/>
              </a:spcAft>
              <a:buSzPts val="23800"/>
              <a:buNone/>
              <a:defRPr sz="23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120000" y="-1032"/>
            <a:ext cx="15120000" cy="424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3250" tIns="453250" rIns="453250" bIns="4532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78031" y="10184752"/>
            <a:ext cx="13377900" cy="12242400"/>
          </a:xfrm>
          <a:prstGeom prst="rect">
            <a:avLst/>
          </a:prstGeom>
        </p:spPr>
        <p:txBody>
          <a:bodyPr spcFirstLastPara="1" wrap="square" lIns="453250" tIns="453250" rIns="453250" bIns="4532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0800"/>
              <a:buNone/>
              <a:defRPr sz="20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78031" y="23150506"/>
            <a:ext cx="13377900" cy="10200600"/>
          </a:xfrm>
          <a:prstGeom prst="rect">
            <a:avLst/>
          </a:prstGeom>
        </p:spPr>
        <p:txBody>
          <a:bodyPr spcFirstLastPara="1" wrap="square" lIns="453250" tIns="453250" rIns="453250" bIns="4532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335354" y="5980112"/>
            <a:ext cx="12689400" cy="30517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marL="457200" lvl="0" indent="-793750">
              <a:spcBef>
                <a:spcPts val="0"/>
              </a:spcBef>
              <a:spcAft>
                <a:spcPts val="0"/>
              </a:spcAft>
              <a:buSzPts val="8900"/>
              <a:buChar char="●"/>
              <a:defRPr/>
            </a:lvl1pPr>
            <a:lvl2pPr marL="914400" lvl="1" indent="-66675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2pPr>
            <a:lvl3pPr marL="1371600" lvl="2" indent="-66675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3pPr>
            <a:lvl4pPr marL="1828800" lvl="3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4pPr>
            <a:lvl5pPr marL="2286000" lvl="4" indent="-66675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5pPr>
            <a:lvl6pPr marL="2743200" lvl="5" indent="-66675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6pPr>
            <a:lvl7pPr marL="3200400" lvl="6" indent="-666750">
              <a:spcBef>
                <a:spcPts val="0"/>
              </a:spcBef>
              <a:spcAft>
                <a:spcPts val="0"/>
              </a:spcAft>
              <a:buSzPts val="6900"/>
              <a:buChar char="●"/>
              <a:defRPr/>
            </a:lvl7pPr>
            <a:lvl8pPr marL="3657600" lvl="7" indent="-666750">
              <a:spcBef>
                <a:spcPts val="0"/>
              </a:spcBef>
              <a:spcAft>
                <a:spcPts val="0"/>
              </a:spcAft>
              <a:buSzPts val="6900"/>
              <a:buChar char="○"/>
              <a:defRPr/>
            </a:lvl8pPr>
            <a:lvl9pPr marL="4114800" lvl="8" indent="-666750">
              <a:spcBef>
                <a:spcPts val="0"/>
              </a:spcBef>
              <a:spcAft>
                <a:spcPts val="0"/>
              </a:spcAft>
              <a:buSzPts val="6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30819" y="34940182"/>
            <a:ext cx="19838700" cy="49974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0819" y="3675447"/>
            <a:ext cx="28178400" cy="47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3250" tIns="453250" rIns="453250" bIns="4532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900"/>
              <a:buNone/>
              <a:defRPr sz="13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0819" y="9518254"/>
            <a:ext cx="28178400" cy="282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3250" tIns="453250" rIns="453250" bIns="453250" anchor="t" anchorCtr="0">
            <a:normAutofit/>
          </a:bodyPr>
          <a:lstStyle>
            <a:lvl1pPr marL="457200" lvl="0" indent="-793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900"/>
              <a:buChar char="●"/>
              <a:defRPr sz="8900">
                <a:solidFill>
                  <a:schemeClr val="dk2"/>
                </a:solidFill>
              </a:defRPr>
            </a:lvl1pPr>
            <a:lvl2pPr marL="914400" lvl="1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2pPr>
            <a:lvl3pPr marL="1371600" lvl="2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3pPr>
            <a:lvl4pPr marL="1828800" lvl="3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900">
                <a:solidFill>
                  <a:schemeClr val="dk2"/>
                </a:solidFill>
              </a:defRPr>
            </a:lvl4pPr>
            <a:lvl5pPr marL="2286000" lvl="4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5pPr>
            <a:lvl6pPr marL="2743200" lvl="5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6pPr>
            <a:lvl7pPr marL="3200400" lvl="6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●"/>
              <a:defRPr sz="6900">
                <a:solidFill>
                  <a:schemeClr val="dk2"/>
                </a:solidFill>
              </a:defRPr>
            </a:lvl7pPr>
            <a:lvl8pPr marL="3657600" lvl="7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○"/>
              <a:defRPr sz="6900">
                <a:solidFill>
                  <a:schemeClr val="dk2"/>
                </a:solidFill>
              </a:defRPr>
            </a:lvl8pPr>
            <a:lvl9pPr marL="4114800" lvl="8" indent="-6667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900"/>
              <a:buChar char="■"/>
              <a:defRPr sz="6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19152" y="38513357"/>
            <a:ext cx="1814700" cy="3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3250" tIns="453250" rIns="453250" bIns="453250" anchor="ctr" anchorCtr="0">
            <a:norm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14429100" y="40745837"/>
            <a:ext cx="14400000" cy="1080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 panose="020B0502020202020204" pitchFamily="34" charset="0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3800525" y="40908300"/>
            <a:ext cx="1384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Espaço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 para logos da </a:t>
            </a:r>
            <a:r>
              <a:rPr lang="en-GB" sz="30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sua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 </a:t>
            </a:r>
            <a:r>
              <a:rPr lang="en-GB" sz="30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Instituição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20000" y="2968295"/>
            <a:ext cx="28800000" cy="277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II SEMINÁRIO – PROSPECÇÃO EM BENS CULTURAIS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24 a 27 de </a:t>
            </a:r>
            <a:r>
              <a:rPr lang="en-GB" sz="400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setembro </a:t>
            </a: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 2025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Ouro Preto - MG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8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15914250" y="8645913"/>
            <a:ext cx="13180200" cy="3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Nome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completo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 do 1º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autor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 (Sigla da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Instituição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) – e-mail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Nome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completo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 do 2º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autor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 (Sigla da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Instituição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) – e-mail</a:t>
            </a:r>
          </a:p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Nome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completo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 do 3º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autor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 (Sigla da </a:t>
            </a:r>
            <a:r>
              <a:rPr lang="en-GB" sz="3600" dirty="0" err="1">
                <a:solidFill>
                  <a:schemeClr val="dk2"/>
                </a:solidFill>
                <a:latin typeface="Century Gothic" panose="020B0502020202020204" pitchFamily="34" charset="0"/>
              </a:rPr>
              <a:t>Instituição</a:t>
            </a:r>
            <a:r>
              <a:rPr lang="en-GB" sz="3600" dirty="0">
                <a:solidFill>
                  <a:schemeClr val="dk2"/>
                </a:solidFill>
                <a:latin typeface="Century Gothic" panose="020B0502020202020204" pitchFamily="34" charset="0"/>
              </a:rPr>
              <a:t>) – e-mail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GB" sz="4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07150" y="8635010"/>
            <a:ext cx="90654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Resumo</a:t>
            </a:r>
            <a:endParaRPr sz="5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07150" y="9997492"/>
            <a:ext cx="149127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 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07150" y="14430400"/>
            <a:ext cx="81891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Introdução</a:t>
            </a:r>
            <a:endParaRPr sz="5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07150" y="15428875"/>
            <a:ext cx="11161800" cy="8116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 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 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778116" y="33125301"/>
            <a:ext cx="81891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Metodologia</a:t>
            </a:r>
            <a:endParaRPr sz="5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778116" y="34128765"/>
            <a:ext cx="123420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 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0419575" y="12238745"/>
            <a:ext cx="87300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Resultados</a:t>
            </a:r>
            <a:r>
              <a:rPr lang="en-GB" sz="5000" dirty="0">
                <a:solidFill>
                  <a:srgbClr val="C00000"/>
                </a:solidFill>
                <a:latin typeface="Century Gothic" panose="020B0502020202020204" pitchFamily="34" charset="0"/>
              </a:rPr>
              <a:t> e </a:t>
            </a: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Discussão</a:t>
            </a:r>
            <a:endParaRPr sz="5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0419575" y="13508595"/>
            <a:ext cx="8874900" cy="13534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 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 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chemeClr val="lt1"/>
                </a:highlight>
                <a:latin typeface="Century Gothic" panose="020B0502020202020204" pitchFamily="34" charset="0"/>
              </a:rPr>
              <a:t>.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14323650" y="27252600"/>
            <a:ext cx="100830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Considerações</a:t>
            </a:r>
            <a:r>
              <a:rPr lang="en-GB" sz="50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Finais</a:t>
            </a:r>
            <a:endParaRPr sz="5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14323500" y="28442887"/>
            <a:ext cx="15196500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 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Lorem ipsum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dolor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sit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amet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consectetur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elit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Etiam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ligula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lobortis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condimentum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Aliquam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nonummy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auctor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massa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Pellentesque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habitant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morbi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tristique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senectus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netus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et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malesuada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fames ac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turpis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egestas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Nulla at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risus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Quisque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purus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magna, auctor et,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sagittis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ac,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posuere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eu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lectus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Nam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mattis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felis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ut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adipiscing</a:t>
            </a:r>
            <a:r>
              <a:rPr lang="en-GB" sz="3000" dirty="0">
                <a:solidFill>
                  <a:schemeClr val="dk2"/>
                </a:solidFill>
                <a:latin typeface="Century Gothic" panose="020B0502020202020204" pitchFamily="34" charset="0"/>
              </a:rPr>
              <a:t>.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4312775" y="33206565"/>
            <a:ext cx="10083000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Referências</a:t>
            </a:r>
            <a:endParaRPr sz="5000" dirty="0">
              <a:solidFill>
                <a:srgbClr val="C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14265672" y="34291228"/>
            <a:ext cx="15196500" cy="42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ASSOCIAÇÃO BRASILEIRA DE NORMAS TÉCNICAS. NBR 15821: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Conservação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do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patrimônio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cultural –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Terminologia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Rio de Janeiro: ABNT, 2010..</a:t>
            </a:r>
            <a:endParaRPr sz="3000" dirty="0">
              <a:solidFill>
                <a:srgbClr val="202122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CHOAY, Françoise. A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alegoria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do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patrimônio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Tradução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de Lucia Machado. São Paulo: UNESP, 2001.</a:t>
            </a:r>
            <a:endParaRPr sz="3000" dirty="0">
              <a:solidFill>
                <a:srgbClr val="202122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BRANDI, Cesare. Teoria da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restauração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Tradução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de Pedro Manuel dos Santos Alves. Lisboa: </a:t>
            </a:r>
            <a:r>
              <a:rPr lang="en-GB" sz="3000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Edições</a:t>
            </a:r>
            <a:r>
              <a:rPr lang="en-GB" sz="3000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Orion, 2005.</a:t>
            </a:r>
            <a:endParaRPr sz="3000" dirty="0">
              <a:solidFill>
                <a:srgbClr val="202122"/>
              </a:solidFill>
              <a:highlight>
                <a:srgbClr val="FFFFFF"/>
              </a:highlight>
              <a:latin typeface="Century Gothic" panose="020B0502020202020204" pitchFamily="34" charset="0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146582" y="31737191"/>
            <a:ext cx="106533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FIGURA X -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Descrição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da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figura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Fonte: dos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autores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2025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2538325" y="24154975"/>
            <a:ext cx="7378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FIGURA X -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Descrição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da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figura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Fonte: dos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autores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2025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3849DBF-C5FB-A9ED-783E-80F856EB6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16" y="39615730"/>
            <a:ext cx="12109208" cy="25851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67C2C579-CFC6-A2B1-D3DC-68450C8C6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5017" y="20330433"/>
            <a:ext cx="7524816" cy="3576610"/>
          </a:xfrm>
          <a:prstGeom prst="rect">
            <a:avLst/>
          </a:prstGeom>
        </p:spPr>
      </p:pic>
      <p:pic>
        <p:nvPicPr>
          <p:cNvPr id="1030" name="Picture 6" descr="comparativo de los espectros EDXRF ...">
            <a:extLst>
              <a:ext uri="{FF2B5EF4-FFF2-40B4-BE49-F238E27FC236}">
                <a16:creationId xmlns:a16="http://schemas.microsoft.com/office/drawing/2014/main" id="{09517623-BEE0-142F-7125-9B6D823FC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108" y="14878364"/>
            <a:ext cx="7451507" cy="40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74;p13">
            <a:extLst>
              <a:ext uri="{FF2B5EF4-FFF2-40B4-BE49-F238E27FC236}">
                <a16:creationId xmlns:a16="http://schemas.microsoft.com/office/drawing/2014/main" id="{517DB039-8ADC-8D7D-3579-395E1DD2A408}"/>
              </a:ext>
            </a:extLst>
          </p:cNvPr>
          <p:cNvSpPr txBox="1"/>
          <p:nvPr/>
        </p:nvSpPr>
        <p:spPr>
          <a:xfrm>
            <a:off x="12393363" y="18991547"/>
            <a:ext cx="73782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FIGURA X -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Descrição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 da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figura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. Fonte: dos </a:t>
            </a:r>
            <a:r>
              <a:rPr lang="en-GB" sz="3000" i="1" dirty="0" err="1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autores</a:t>
            </a:r>
            <a:r>
              <a:rPr lang="en-GB" sz="3000" i="1" dirty="0">
                <a:solidFill>
                  <a:srgbClr val="202122"/>
                </a:solidFill>
                <a:highlight>
                  <a:srgbClr val="FFFFFF"/>
                </a:highlight>
                <a:latin typeface="Century Gothic" panose="020B0502020202020204" pitchFamily="34" charset="0"/>
              </a:rPr>
              <a:t>, 2025</a:t>
            </a:r>
            <a:endParaRPr sz="3000" dirty="0">
              <a:solidFill>
                <a:schemeClr val="dk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32" name="Picture 8" descr="Igreja de São Francisco de Assis – Ouro Preto: História, Arquitetura e Arte">
            <a:extLst>
              <a:ext uri="{FF2B5EF4-FFF2-40B4-BE49-F238E27FC236}">
                <a16:creationId xmlns:a16="http://schemas.microsoft.com/office/drawing/2014/main" id="{71143872-FAE7-9872-0B40-14EE87057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14" y="24252044"/>
            <a:ext cx="10653300" cy="71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C9B0B18-FFF6-60D1-4461-8AFE8AF8C0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b="57371"/>
          <a:stretch>
            <a:fillRect/>
          </a:stretch>
        </p:blipFill>
        <p:spPr>
          <a:xfrm>
            <a:off x="0" y="0"/>
            <a:ext cx="30237214" cy="28058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932D4C0-95BC-C7AF-EF53-413B37FB8C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17007" y="-9127"/>
            <a:ext cx="2320206" cy="2805832"/>
          </a:xfrm>
          <a:prstGeom prst="rect">
            <a:avLst/>
          </a:prstGeom>
        </p:spPr>
      </p:pic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DAE010CA-6856-8DFF-60E3-86557E89B132}"/>
              </a:ext>
            </a:extLst>
          </p:cNvPr>
          <p:cNvSpPr txBox="1"/>
          <p:nvPr/>
        </p:nvSpPr>
        <p:spPr>
          <a:xfrm>
            <a:off x="868775" y="5521987"/>
            <a:ext cx="28800000" cy="2777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GB" sz="9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Título</a:t>
            </a:r>
            <a:r>
              <a:rPr lang="en-GB" sz="9600" dirty="0">
                <a:solidFill>
                  <a:srgbClr val="C00000"/>
                </a:solidFill>
                <a:latin typeface="Century Gothic" panose="020B0502020202020204" pitchFamily="34" charset="0"/>
              </a:rPr>
              <a:t> do </a:t>
            </a:r>
            <a:r>
              <a:rPr lang="en-GB" sz="96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Trabalho</a:t>
            </a:r>
            <a:r>
              <a:rPr lang="en-GB" sz="9600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r>
              <a:rPr lang="en-GB" sz="8000" dirty="0">
                <a:solidFill>
                  <a:srgbClr val="C00000"/>
                </a:solidFill>
                <a:latin typeface="Century Gothic" panose="020B0502020202020204" pitchFamily="34" charset="0"/>
              </a:rPr>
              <a:t>- </a:t>
            </a:r>
            <a:r>
              <a:rPr lang="en-GB" sz="8000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Subtítulo</a:t>
            </a:r>
            <a:r>
              <a:rPr lang="en-GB" sz="8000" dirty="0">
                <a:solidFill>
                  <a:srgbClr val="C00000"/>
                </a:solidFill>
                <a:latin typeface="Century Gothic" panose="020B0502020202020204" pitchFamily="34" charset="0"/>
              </a:rPr>
              <a:t> -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914</Words>
  <Application>Microsoft Macintosh PowerPoint</Application>
  <PresentationFormat>Personalizar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Simple Light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Yacy Ara Froner</cp:lastModifiedBy>
  <cp:revision>3</cp:revision>
  <dcterms:modified xsi:type="dcterms:W3CDTF">2025-08-11T12:20:58Z</dcterms:modified>
</cp:coreProperties>
</file>